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  <p:sldMasterId id="2147483650" r:id="rId2"/>
    <p:sldMasterId id="2147483662" r:id="rId3"/>
  </p:sldMasterIdLst>
  <p:notesMasterIdLst>
    <p:notesMasterId r:id="rId7"/>
  </p:notesMasterIdLst>
  <p:sldIdLst>
    <p:sldId id="256" r:id="rId4"/>
    <p:sldId id="257" r:id="rId5"/>
    <p:sldId id="258" r:id="rId6"/>
  </p:sldIdLst>
  <p:sldSz cx="9906000" cy="6858000" type="A4"/>
  <p:notesSz cx="6797675" cy="98742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247">
          <p15:clr>
            <a:srgbClr val="000000"/>
          </p15:clr>
        </p15:guide>
        <p15:guide id="2" orient="horz" pos="391">
          <p15:clr>
            <a:srgbClr val="000000"/>
          </p15:clr>
        </p15:guide>
        <p15:guide id="3" orient="horz" pos="709">
          <p15:clr>
            <a:srgbClr val="000000"/>
          </p15:clr>
        </p15:guide>
        <p15:guide id="4" orient="horz" pos="3974">
          <p15:clr>
            <a:srgbClr val="000000"/>
          </p15:clr>
        </p15:guide>
        <p15:guide id="5" pos="6159">
          <p15:clr>
            <a:srgbClr val="000000"/>
          </p15:clr>
        </p15:guide>
        <p15:guide id="6" pos="8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000000"/>
          </p15:clr>
        </p15:guide>
        <p15:guide id="2" pos="2141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ef71XwSC5fbQ7SBHUcGxmG9Rp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7B1B357-2D85-4D43-8E58-CD29A465A09A}">
  <a:tblStyle styleId="{F7B1B357-2D85-4D43-8E58-CD29A465A09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32" y="72"/>
      </p:cViewPr>
      <p:guideLst>
        <p:guide orient="horz" pos="4247"/>
        <p:guide orient="horz" pos="391"/>
        <p:guide orient="horz" pos="709"/>
        <p:guide orient="horz" pos="3974"/>
        <p:guide pos="6159"/>
        <p:guide pos="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4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1275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25487" y="739775"/>
            <a:ext cx="5346700" cy="37036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Gulim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2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>
            <a:spLocks noGrp="1"/>
          </p:cNvSpPr>
          <p:nvPr>
            <p:ph type="ctrTitle"/>
          </p:nvPr>
        </p:nvSpPr>
        <p:spPr>
          <a:xfrm>
            <a:off x="920750" y="2211388"/>
            <a:ext cx="7920038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ubTitle" idx="1"/>
          </p:nvPr>
        </p:nvSpPr>
        <p:spPr>
          <a:xfrm>
            <a:off x="920750" y="1930400"/>
            <a:ext cx="7920038" cy="27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>
  <p:cSld name="TAB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128588" y="115888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 rot="5400000">
            <a:off x="5403057" y="2078831"/>
            <a:ext cx="6337300" cy="2411413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 rot="5400000">
            <a:off x="502444" y="-257968"/>
            <a:ext cx="6337300" cy="708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 rot="5400000">
            <a:off x="2072481" y="-1323182"/>
            <a:ext cx="5761037" cy="964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Malgun Gothic"/>
              <a:buChar char="•"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>
            <a:spLocks noGrp="1"/>
          </p:cNvSpPr>
          <p:nvPr>
            <p:ph type="pic" idx="2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Malgun Gothic"/>
              <a:buChar char="•"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ulim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ulim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2"/>
          </p:nvPr>
        </p:nvSpPr>
        <p:spPr>
          <a:xfrm>
            <a:off x="682625" y="2505075"/>
            <a:ext cx="41910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6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6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1"/>
          </p:nvPr>
        </p:nvSpPr>
        <p:spPr>
          <a:xfrm>
            <a:off x="128588" y="692150"/>
            <a:ext cx="4748212" cy="576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2"/>
          </p:nvPr>
        </p:nvSpPr>
        <p:spPr>
          <a:xfrm>
            <a:off x="5029200" y="692150"/>
            <a:ext cx="4748213" cy="576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Malgun Gothic"/>
              <a:buChar char="•"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 rot="5400000">
            <a:off x="5251450" y="2203450"/>
            <a:ext cx="5811838" cy="213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 rot="5400000">
            <a:off x="903288" y="142875"/>
            <a:ext cx="5811838" cy="625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ulim"/>
              <a:buChar char="•"/>
              <a:defRPr sz="32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6" name="Google Shape;86;p21"/>
          <p:cNvSpPr>
            <a:spLocks noGrp="1"/>
          </p:cNvSpPr>
          <p:nvPr>
            <p:ph type="pic" idx="2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ulim"/>
              <a:buChar char="•"/>
              <a:defRPr sz="32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ulim"/>
              <a:buChar char="•"/>
              <a:defRPr sz="32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ulim"/>
              <a:buChar char="–"/>
              <a:defRPr sz="2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Char char="•"/>
              <a:defRPr sz="24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–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»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body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 txBox="1"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2"/>
          </p:nvPr>
        </p:nvSpPr>
        <p:spPr>
          <a:xfrm>
            <a:off x="682625" y="2505075"/>
            <a:ext cx="41910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6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6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5" name="Google Shape;105;p25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19576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body" idx="2"/>
          </p:nvPr>
        </p:nvSpPr>
        <p:spPr>
          <a:xfrm>
            <a:off x="5029200" y="1825625"/>
            <a:ext cx="419576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ulim"/>
              <a:buChar char="•"/>
              <a:defRPr sz="60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ulim"/>
              <a:buChar char="•"/>
              <a:defRPr sz="60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4"/>
          <p:cNvCxnSpPr/>
          <p:nvPr/>
        </p:nvCxnSpPr>
        <p:spPr>
          <a:xfrm>
            <a:off x="920750" y="2859087"/>
            <a:ext cx="7920037" cy="0"/>
          </a:xfrm>
          <a:prstGeom prst="straightConnector1">
            <a:avLst/>
          </a:prstGeom>
          <a:noFill/>
          <a:ln w="127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Google Shape;12;p4"/>
          <p:cNvSpPr txBox="1"/>
          <p:nvPr/>
        </p:nvSpPr>
        <p:spPr>
          <a:xfrm>
            <a:off x="3736975" y="6308725"/>
            <a:ext cx="2432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Malgun Gothic"/>
              <a:buNone/>
            </a:pPr>
            <a:r>
              <a:rPr lang="en-US" sz="800" b="0" i="0" u="none" strike="noStrike" cap="none" dirty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Copyright © </a:t>
            </a:r>
            <a:r>
              <a:rPr lang="ko-KR" altLang="en-US" sz="800" b="0" i="0" u="none" strike="noStrike" cap="none" dirty="0" err="1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엠파시인터네셔널</a:t>
            </a:r>
            <a:r>
              <a:rPr lang="ko-KR" altLang="en-US" sz="800" b="0" i="0" u="none" strike="noStrike" cap="none" dirty="0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800" b="0" i="0" u="none" strike="noStrike" cap="none" dirty="0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All </a:t>
            </a:r>
            <a:r>
              <a:rPr lang="en-US" sz="800" b="0" i="0" u="none" strike="noStrike" cap="none" dirty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Rights Reserved.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cxnSp>
        <p:nvCxnSpPr>
          <p:cNvPr id="21" name="Google Shape;21;p6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8" descr="C:\Silvertable\01.ELUO CNC\09.CI\eluoci\Eluo_E_CI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094787" y="6553200"/>
            <a:ext cx="682625" cy="21748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" name="Google Shape;71;p18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72" name="Google Shape;72;p18"/>
          <p:cNvGraphicFramePr/>
          <p:nvPr/>
        </p:nvGraphicFramePr>
        <p:xfrm>
          <a:off x="90487" y="49212"/>
          <a:ext cx="9737700" cy="598380"/>
        </p:xfrm>
        <a:graphic>
          <a:graphicData uri="http://schemas.openxmlformats.org/drawingml/2006/table">
            <a:tbl>
              <a:tblPr>
                <a:noFill/>
                <a:tableStyleId>{F7B1B357-2D85-4D43-8E58-CD29A465A09A}</a:tableStyleId>
              </a:tblPr>
              <a:tblGrid>
                <a:gridCol w="158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2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화면설계서(마케팅)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문서번호 : IPS-3D-231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버전 : V0.4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개정일자 : 2009.06.26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작성자 : 박미선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3" name="Google Shape;73;p18"/>
          <p:cNvSpPr txBox="1"/>
          <p:nvPr/>
        </p:nvSpPr>
        <p:spPr>
          <a:xfrm>
            <a:off x="93662" y="647700"/>
            <a:ext cx="7302500" cy="5830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74" name="Google Shape;74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0487" y="6553200"/>
            <a:ext cx="920750" cy="280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15925" y="174625"/>
            <a:ext cx="920750" cy="28098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>
            <a:spLocks noGrp="1"/>
          </p:cNvSpPr>
          <p:nvPr>
            <p:ph type="ctrTitle"/>
          </p:nvPr>
        </p:nvSpPr>
        <p:spPr>
          <a:xfrm>
            <a:off x="920750" y="2211387"/>
            <a:ext cx="7920037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</a:pPr>
            <a:r>
              <a:rPr lang="en-US" sz="32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사용자 매뉴얼</a:t>
            </a:r>
            <a:endParaRPr/>
          </a:p>
        </p:txBody>
      </p:sp>
      <p:sp>
        <p:nvSpPr>
          <p:cNvPr id="129" name="Google Shape;129;p1"/>
          <p:cNvSpPr txBox="1">
            <a:spLocks noGrp="1"/>
          </p:cNvSpPr>
          <p:nvPr>
            <p:ph type="subTitle" idx="1"/>
          </p:nvPr>
        </p:nvSpPr>
        <p:spPr>
          <a:xfrm>
            <a:off x="920750" y="1930400"/>
            <a:ext cx="79200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algun Gothic"/>
              <a:buNone/>
            </a:pPr>
            <a:r>
              <a:rPr lang="en-US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프로젝트명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"/>
          <p:cNvSpPr txBox="1"/>
          <p:nvPr/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 </a:t>
            </a: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fld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7" name="Google Shape;137;p2"/>
          <p:cNvGraphicFramePr/>
          <p:nvPr>
            <p:extLst>
              <p:ext uri="{D42A27DB-BD31-4B8C-83A1-F6EECF244321}">
                <p14:modId xmlns:p14="http://schemas.microsoft.com/office/powerpoint/2010/main" val="107311318"/>
              </p:ext>
            </p:extLst>
          </p:nvPr>
        </p:nvGraphicFramePr>
        <p:xfrm>
          <a:off x="128587" y="1125537"/>
          <a:ext cx="9648800" cy="5016935"/>
        </p:xfrm>
        <a:graphic>
          <a:graphicData uri="http://schemas.openxmlformats.org/drawingml/2006/table">
            <a:tbl>
              <a:tblPr>
                <a:noFill/>
                <a:tableStyleId>{F7B1B357-2D85-4D43-8E58-CD29A465A09A}</a:tableStyleId>
              </a:tblPr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버전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개정일자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개정내역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승인자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2020-12-03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최초작성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8" name="Google Shape;138;p2"/>
          <p:cNvSpPr txBox="1">
            <a:spLocks noGrp="1"/>
          </p:cNvSpPr>
          <p:nvPr>
            <p:ph type="title"/>
          </p:nvPr>
        </p:nvSpPr>
        <p:spPr>
          <a:xfrm>
            <a:off x="128587" y="765175"/>
            <a:ext cx="9648825" cy="29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182562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Char char="•"/>
            </a:pPr>
            <a:r>
              <a:rPr lang="en-US" sz="1200" b="1" i="0" u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제·개정이력</a:t>
            </a:r>
            <a:endParaRPr/>
          </a:p>
        </p:txBody>
      </p:sp>
      <p:graphicFrame>
        <p:nvGraphicFramePr>
          <p:cNvPr id="139" name="Google Shape;139;p2"/>
          <p:cNvGraphicFramePr/>
          <p:nvPr/>
        </p:nvGraphicFramePr>
        <p:xfrm>
          <a:off x="128587" y="47625"/>
          <a:ext cx="9648800" cy="598380"/>
        </p:xfrm>
        <a:graphic>
          <a:graphicData uri="http://schemas.openxmlformats.org/drawingml/2006/table">
            <a:tbl>
              <a:tblPr>
                <a:noFill/>
                <a:tableStyleId>{F7B1B357-2D85-4D43-8E58-CD29A465A09A}</a:tableStyleId>
              </a:tblPr>
              <a:tblGrid>
                <a:gridCol w="156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0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2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Malgun Gothic"/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사용자 매뉴얼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문서번호 : IPS-3D-231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버전 : V0.1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개정일자 : 2009.06.26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 dirty="0" err="1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</a:t>
                      </a:r>
                      <a:r>
                        <a:rPr lang="en-US" sz="900" b="0" i="0" u="none" strike="noStrike" cap="none" dirty="0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 :</a:t>
                      </a:r>
                      <a:endParaRPr sz="1400" u="none" strike="noStrike" cap="none" dirty="0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/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 </a:t>
            </a: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2</a:t>
            </a:fld>
            <a:r>
              <a:rPr lang="en-US"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56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</a:pPr>
            <a:r>
              <a:rPr lang="en-US" sz="1600" b="1" i="0" u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사용자 매뉴얼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A4 용지(210x297mm)</PresentationFormat>
  <Paragraphs>22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Gulim</vt:lpstr>
      <vt:lpstr>Malgun Gothic</vt:lpstr>
      <vt:lpstr>Arial</vt:lpstr>
      <vt:lpstr>2_디자인 사용자 지정</vt:lpstr>
      <vt:lpstr>디자인 사용자 지정</vt:lpstr>
      <vt:lpstr>1_디자인 사용자 지정</vt:lpstr>
      <vt:lpstr>사용자 매뉴얼</vt:lpstr>
      <vt:lpstr>제·개정이력</vt:lpstr>
      <vt:lpstr>사용자 매뉴얼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사용자 매뉴얼</dc:title>
  <cp:lastModifiedBy>Fixframe</cp:lastModifiedBy>
  <cp:revision>1</cp:revision>
  <dcterms:created xsi:type="dcterms:W3CDTF">2006-01-25T12:41:50Z</dcterms:created>
  <dcterms:modified xsi:type="dcterms:W3CDTF">2023-06-30T10:54:27Z</dcterms:modified>
</cp:coreProperties>
</file>