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3.xml" ContentType="application/vnd.openxmlformats-officedocument.presentationml.slideLayout+xml"/>
  <Override PartName="/ppt/theme/theme5.xml" ContentType="application/vnd.openxmlformats-officedocument.theme+xml"/>
  <Override PartName="/ppt/slideLayouts/slideLayout4.xml" ContentType="application/vnd.openxmlformats-officedocument.presentationml.slideLayout+xml"/>
  <Override PartName="/ppt/theme/theme6.xml" ContentType="application/vnd.openxmlformats-officedocument.theme+xml"/>
  <Override PartName="/ppt/slideLayouts/slideLayout5.xml" ContentType="application/vnd.openxmlformats-officedocument.presentationml.slideLayout+xml"/>
  <Override PartName="/ppt/theme/theme7.xml" ContentType="application/vnd.openxmlformats-officedocument.theme+xml"/>
  <Override PartName="/ppt/slideLayouts/slideLayout6.xml" ContentType="application/vnd.openxmlformats-officedocument.presentationml.slideLayout+xml"/>
  <Override PartName="/ppt/theme/theme8.xml" ContentType="application/vnd.openxmlformats-officedocument.theme+xml"/>
  <Override PartName="/ppt/slideLayouts/slideLayout7.xml" ContentType="application/vnd.openxmlformats-officedocument.presentationml.slideLayout+xml"/>
  <Override PartName="/ppt/theme/theme9.xml" ContentType="application/vnd.openxmlformats-officedocument.theme+xml"/>
  <Override PartName="/ppt/slideLayouts/slideLayout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  <p:sldMasterId id="2147483650" r:id="rId2"/>
    <p:sldMasterId id="2147483652" r:id="rId3"/>
    <p:sldMasterId id="2147483653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</p:sldMasterIdLst>
  <p:notesMasterIdLst>
    <p:notesMasterId r:id="rId14"/>
  </p:notesMasterIdLst>
  <p:sldIdLst>
    <p:sldId id="256" r:id="rId11"/>
    <p:sldId id="257" r:id="rId12"/>
    <p:sldId id="258" r:id="rId13"/>
  </p:sldIdLst>
  <p:sldSz cx="9906000" cy="6858000" type="A4"/>
  <p:notesSz cx="6797675" cy="98742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247">
          <p15:clr>
            <a:srgbClr val="000000"/>
          </p15:clr>
        </p15:guide>
        <p15:guide id="2" orient="horz" pos="391">
          <p15:clr>
            <a:srgbClr val="000000"/>
          </p15:clr>
        </p15:guide>
        <p15:guide id="3" orient="horz" pos="709">
          <p15:clr>
            <a:srgbClr val="000000"/>
          </p15:clr>
        </p15:guide>
        <p15:guide id="4" orient="horz" pos="3974">
          <p15:clr>
            <a:srgbClr val="000000"/>
          </p15:clr>
        </p15:guide>
        <p15:guide id="5" pos="6159">
          <p15:clr>
            <a:srgbClr val="000000"/>
          </p15:clr>
        </p15:guide>
        <p15:guide id="6" pos="8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000000"/>
          </p15:clr>
        </p15:guide>
        <p15:guide id="2" pos="2141">
          <p15:clr>
            <a:srgbClr val="000000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h3SU2/AVzRk98uV11ieWcVZyDX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B056119-963E-4ED4-899E-64F6AEDFC230}">
  <a:tblStyle styleId="{6B056119-963E-4ED4-899E-64F6AEDFC2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64" autoAdjust="0"/>
    <p:restoredTop sz="94660"/>
  </p:normalViewPr>
  <p:slideViewPr>
    <p:cSldViewPr snapToGrid="0">
      <p:cViewPr>
        <p:scale>
          <a:sx n="100" d="100"/>
          <a:sy n="100" d="100"/>
        </p:scale>
        <p:origin x="1664" y="148"/>
      </p:cViewPr>
      <p:guideLst>
        <p:guide orient="horz" pos="4247"/>
        <p:guide orient="horz" pos="391"/>
        <p:guide orient="horz" pos="709"/>
        <p:guide orient="horz" pos="3974"/>
        <p:guide pos="6159"/>
        <p:guide pos="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34" Type="http://customschemas.google.com/relationships/presentationmetadata" Target="metadata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notesMaster" Target="notesMasters/notesMaster1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1275" y="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25487" y="739775"/>
            <a:ext cx="5346700" cy="37036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Gulim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:notes"/>
          <p:cNvSpPr txBox="1"/>
          <p:nvPr/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ulim"/>
              <a:buNone/>
            </a:pPr>
            <a:fld id="{00000000-1234-1234-1234-123412341234}" type="slidenum">
              <a:rPr lang="en-US"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0</a:t>
            </a:fld>
            <a:endParaRPr/>
          </a:p>
        </p:txBody>
      </p:sp>
      <p:sp>
        <p:nvSpPr>
          <p:cNvPr id="301" name="Google Shape;3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2" name="Google Shape;302;p1:notes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:notes"/>
          <p:cNvSpPr txBox="1"/>
          <p:nvPr/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ulim"/>
              <a:buNone/>
            </a:pPr>
            <a:fld id="{00000000-1234-1234-1234-123412341234}" type="slidenum">
              <a:rPr lang="en-US"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1</a:t>
            </a:fld>
            <a:endParaRPr/>
          </a:p>
        </p:txBody>
      </p:sp>
      <p:sp>
        <p:nvSpPr>
          <p:cNvPr id="309" name="Google Shape;3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0" name="Google Shape;310;p2:notes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:notes"/>
          <p:cNvSpPr txBox="1"/>
          <p:nvPr/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ulim"/>
              <a:buNone/>
            </a:pPr>
            <a:fld id="{00000000-1234-1234-1234-123412341234}" type="slidenum">
              <a:rPr lang="en-US"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2</a:t>
            </a:fld>
            <a:endParaRPr/>
          </a:p>
        </p:txBody>
      </p:sp>
      <p:sp>
        <p:nvSpPr>
          <p:cNvPr id="318" name="Google Shape;3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9" name="Google Shape;319;p3:notes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 txBox="1">
            <a:spLocks noGrp="1"/>
          </p:cNvSpPr>
          <p:nvPr>
            <p:ph type="ctrTitle"/>
          </p:nvPr>
        </p:nvSpPr>
        <p:spPr>
          <a:xfrm>
            <a:off x="920750" y="2211388"/>
            <a:ext cx="7920038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ubTitle" idx="1"/>
          </p:nvPr>
        </p:nvSpPr>
        <p:spPr>
          <a:xfrm>
            <a:off x="920750" y="1930400"/>
            <a:ext cx="7920038" cy="27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  <a:defRPr sz="1600" b="1"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>
  <p:cSld name="TAB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128575" y="115875"/>
            <a:ext cx="9520200" cy="433500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676275" y="1709740"/>
            <a:ext cx="8543925" cy="285273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Malgun Gothic"/>
              <a:buChar char="•"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676275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  <a:defRPr sz="240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lgun Gothic"/>
              <a:buNone/>
              <a:defRPr sz="2000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lgun Gothic"/>
              <a:buNone/>
              <a:defRPr sz="1800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  <a:defRPr sz="1600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1"/>
          </p:nvPr>
        </p:nvSpPr>
        <p:spPr>
          <a:xfrm>
            <a:off x="128589" y="692150"/>
            <a:ext cx="4748212" cy="576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2"/>
          </p:nvPr>
        </p:nvSpPr>
        <p:spPr>
          <a:xfrm>
            <a:off x="5029201" y="692150"/>
            <a:ext cx="4748213" cy="576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682626" y="365127"/>
            <a:ext cx="8543925" cy="1325563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682626" y="1681163"/>
            <a:ext cx="4191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lgun Gothic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lgun Gothic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2"/>
          </p:nvPr>
        </p:nvSpPr>
        <p:spPr>
          <a:xfrm>
            <a:off x="682626" y="2505075"/>
            <a:ext cx="41910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3"/>
          </p:nvPr>
        </p:nvSpPr>
        <p:spPr>
          <a:xfrm>
            <a:off x="5014914" y="1681163"/>
            <a:ext cx="42116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algun Gothic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lgun Gothic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lgun Gothic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body" idx="4"/>
          </p:nvPr>
        </p:nvSpPr>
        <p:spPr>
          <a:xfrm>
            <a:off x="5014914" y="2505075"/>
            <a:ext cx="42116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4"/>
          <p:cNvCxnSpPr/>
          <p:nvPr/>
        </p:nvCxnSpPr>
        <p:spPr>
          <a:xfrm>
            <a:off x="920750" y="2859087"/>
            <a:ext cx="7920037" cy="0"/>
          </a:xfrm>
          <a:prstGeom prst="straightConnector1">
            <a:avLst/>
          </a:prstGeom>
          <a:noFill/>
          <a:ln w="12700" cap="flat" cmpd="sng">
            <a:solidFill>
              <a:srgbClr val="C0C0C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" name="Google Shape;12;p4"/>
          <p:cNvSpPr txBox="1"/>
          <p:nvPr/>
        </p:nvSpPr>
        <p:spPr>
          <a:xfrm>
            <a:off x="3736975" y="6308725"/>
            <a:ext cx="2352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Malgun Gothic"/>
              <a:buNone/>
            </a:pPr>
            <a:r>
              <a:rPr lang="en-US" sz="700" b="0" i="0" u="none" strike="noStrike" cap="none" dirty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Copyright © </a:t>
            </a:r>
            <a:r>
              <a:rPr lang="ko-KR" altLang="en-US" sz="700" b="0" i="0" u="none" strike="noStrike" cap="none" dirty="0" err="1" smtClean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엠파시인터네셔널</a:t>
            </a:r>
            <a:r>
              <a:rPr lang="ko-KR" altLang="en-US" sz="700" b="0" i="0" u="none" strike="noStrike" cap="none" dirty="0" smtClean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700" b="0" i="0" u="none" strike="noStrike" cap="none" dirty="0" smtClean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All </a:t>
            </a:r>
            <a:r>
              <a:rPr lang="en-US" sz="700" b="0" i="0" u="none" strike="noStrike" cap="none" dirty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Rights Reserved.</a:t>
            </a:r>
            <a:endParaRPr dirty="0"/>
          </a:p>
        </p:txBody>
      </p:sp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oogle Shape;18;p6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Char char="•"/>
              <a:defRPr sz="13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Char char="–"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9845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Char char="•"/>
              <a:defRPr sz="11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–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»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28575" y="115875"/>
            <a:ext cx="9520200" cy="433500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Char char="•"/>
              <a:defRPr sz="13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Char char="–"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9845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Char char="•"/>
              <a:defRPr sz="11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–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»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cxnSp>
        <p:nvCxnSpPr>
          <p:cNvPr id="29" name="Google Shape;29;p8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9" name="image1.png" title="이미지"/>
          <p:cNvPicPr preferRelativeResize="0"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51546" y="165892"/>
            <a:ext cx="933450" cy="333375"/>
          </a:xfrm>
          <a:prstGeom prst="rect">
            <a:avLst/>
          </a:prstGeom>
          <a:noFill/>
        </p:spPr>
      </p:pic>
      <p:pic>
        <p:nvPicPr>
          <p:cNvPr id="10" name="image1.png" title="이미지"/>
          <p:cNvPicPr preferRelativeResize="0"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8587" y="6544468"/>
            <a:ext cx="774238" cy="276514"/>
          </a:xfrm>
          <a:prstGeom prst="rect">
            <a:avLst/>
          </a:prstGeom>
          <a:noFill/>
        </p:spPr>
      </p:pic>
      <p:pic>
        <p:nvPicPr>
          <p:cNvPr id="11" name="image2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28807" y="6568254"/>
            <a:ext cx="648605" cy="220400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9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graphicFrame>
        <p:nvGraphicFramePr>
          <p:cNvPr id="37" name="Google Shape;37;p9"/>
          <p:cNvGraphicFramePr/>
          <p:nvPr>
            <p:extLst>
              <p:ext uri="{D42A27DB-BD31-4B8C-83A1-F6EECF244321}">
                <p14:modId xmlns:p14="http://schemas.microsoft.com/office/powerpoint/2010/main" val="3709991350"/>
              </p:ext>
            </p:extLst>
          </p:nvPr>
        </p:nvGraphicFramePr>
        <p:xfrm>
          <a:off x="90487" y="49212"/>
          <a:ext cx="9737700" cy="598280"/>
        </p:xfrm>
        <a:graphic>
          <a:graphicData uri="http://schemas.openxmlformats.org/drawingml/2006/table">
            <a:tbl>
              <a:tblPr>
                <a:noFill/>
                <a:tableStyleId>{6B056119-963E-4ED4-899E-64F6AEDFC230}</a:tableStyleId>
              </a:tblPr>
              <a:tblGrid>
                <a:gridCol w="158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2250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00" marB="4670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화면설계서(마케팅)</a:t>
                      </a:r>
                      <a:endParaRPr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00" marB="46700" anchor="ctr"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문서번호 : IPS-3D-231</a:t>
                      </a:r>
                      <a:endParaRPr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버전 : V0.4</a:t>
                      </a:r>
                      <a:endParaRPr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개정일자 : 2009.06.26</a:t>
                      </a:r>
                      <a:endParaRPr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작성자</a:t>
                      </a:r>
                      <a:r>
                        <a:rPr lang="en-US" sz="9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: </a:t>
                      </a:r>
                      <a:r>
                        <a:rPr lang="ko-KR" altLang="en-US" sz="900" b="0" i="0" u="none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홍길동</a:t>
                      </a:r>
                      <a:endParaRPr dirty="0"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Google Shape;38;p9"/>
          <p:cNvSpPr txBox="1"/>
          <p:nvPr/>
        </p:nvSpPr>
        <p:spPr>
          <a:xfrm>
            <a:off x="93662" y="647700"/>
            <a:ext cx="7302500" cy="58308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9" name="image1.png" title="이미지"/>
          <p:cNvPicPr preferRelativeResize="0"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3642" y="110331"/>
            <a:ext cx="1269052" cy="453233"/>
          </a:xfrm>
          <a:prstGeom prst="rect">
            <a:avLst/>
          </a:prstGeom>
          <a:noFill/>
        </p:spPr>
      </p:pic>
      <p:pic>
        <p:nvPicPr>
          <p:cNvPr id="10" name="image1.png" title="이미지"/>
          <p:cNvPicPr preferRelativeResize="0"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8587" y="6544468"/>
            <a:ext cx="774238" cy="276514"/>
          </a:xfrm>
          <a:prstGeom prst="rect">
            <a:avLst/>
          </a:prstGeom>
          <a:noFill/>
        </p:spPr>
      </p:pic>
      <p:pic>
        <p:nvPicPr>
          <p:cNvPr id="11" name="image2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128807" y="6568254"/>
            <a:ext cx="648605" cy="220400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Google Shape;42;p10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Char char="•"/>
              <a:defRPr sz="13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Char char="–"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9845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Char char="•"/>
              <a:defRPr sz="11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–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»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8587" y="6544468"/>
            <a:ext cx="774238" cy="276514"/>
          </a:xfrm>
          <a:prstGeom prst="rect">
            <a:avLst/>
          </a:prstGeom>
          <a:noFill/>
        </p:spPr>
      </p:pic>
      <p:pic>
        <p:nvPicPr>
          <p:cNvPr id="10" name="image2.png" title="이미지"/>
          <p:cNvPicPr preferRelativeResize="0"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128807" y="6568254"/>
            <a:ext cx="648605" cy="220400"/>
          </a:xfrm>
          <a:prstGeom prst="rect">
            <a:avLst/>
          </a:prstGeom>
          <a:noFill/>
        </p:spPr>
      </p:pic>
      <p:pic>
        <p:nvPicPr>
          <p:cNvPr id="11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751546" y="165892"/>
            <a:ext cx="933450" cy="333375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Google Shape;54;p12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58" name="Google Shape;58;p12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Char char="•"/>
              <a:defRPr sz="13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Char char="–"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9845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Char char="•"/>
              <a:defRPr sz="11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–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»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 dirty="0"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8587" y="6544468"/>
            <a:ext cx="774238" cy="276514"/>
          </a:xfrm>
          <a:prstGeom prst="rect">
            <a:avLst/>
          </a:prstGeom>
          <a:noFill/>
        </p:spPr>
      </p:pic>
      <p:pic>
        <p:nvPicPr>
          <p:cNvPr id="10" name="image2.png" title="이미지"/>
          <p:cNvPicPr preferRelativeResize="0"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128807" y="6568254"/>
            <a:ext cx="648605" cy="220400"/>
          </a:xfrm>
          <a:prstGeom prst="rect">
            <a:avLst/>
          </a:prstGeom>
          <a:noFill/>
        </p:spPr>
      </p:pic>
      <p:pic>
        <p:nvPicPr>
          <p:cNvPr id="11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751546" y="165892"/>
            <a:ext cx="933450" cy="333375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14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Char char="•"/>
              <a:defRPr sz="13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Char char="–"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9845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Char char="•"/>
              <a:defRPr sz="11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–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»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8587" y="6544468"/>
            <a:ext cx="774238" cy="276514"/>
          </a:xfrm>
          <a:prstGeom prst="rect">
            <a:avLst/>
          </a:prstGeom>
          <a:noFill/>
        </p:spPr>
      </p:pic>
      <p:pic>
        <p:nvPicPr>
          <p:cNvPr id="10" name="image2.png" title="이미지"/>
          <p:cNvPicPr preferRelativeResize="0"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128807" y="6568254"/>
            <a:ext cx="648605" cy="220400"/>
          </a:xfrm>
          <a:prstGeom prst="rect">
            <a:avLst/>
          </a:prstGeom>
          <a:noFill/>
        </p:spPr>
      </p:pic>
      <p:pic>
        <p:nvPicPr>
          <p:cNvPr id="11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751546" y="165892"/>
            <a:ext cx="933450" cy="333375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Google Shape;79;p16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Char char="•"/>
              <a:defRPr sz="13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Char char="–"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9845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Char char="•"/>
              <a:defRPr sz="11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–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»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8587" y="6544468"/>
            <a:ext cx="774238" cy="276514"/>
          </a:xfrm>
          <a:prstGeom prst="rect">
            <a:avLst/>
          </a:prstGeom>
          <a:noFill/>
        </p:spPr>
      </p:pic>
      <p:pic>
        <p:nvPicPr>
          <p:cNvPr id="10" name="image2.png" title="이미지"/>
          <p:cNvPicPr preferRelativeResize="0"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128807" y="6568254"/>
            <a:ext cx="648605" cy="220400"/>
          </a:xfrm>
          <a:prstGeom prst="rect">
            <a:avLst/>
          </a:prstGeom>
          <a:noFill/>
        </p:spPr>
      </p:pic>
      <p:pic>
        <p:nvPicPr>
          <p:cNvPr id="11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751546" y="165892"/>
            <a:ext cx="933450" cy="333375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" name="Google Shape;94;p18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Char char="•"/>
              <a:defRPr sz="13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Char char="–"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9845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Char char="•"/>
              <a:defRPr sz="11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–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»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8587" y="6544468"/>
            <a:ext cx="774238" cy="276514"/>
          </a:xfrm>
          <a:prstGeom prst="rect">
            <a:avLst/>
          </a:prstGeom>
          <a:noFill/>
        </p:spPr>
      </p:pic>
      <p:pic>
        <p:nvPicPr>
          <p:cNvPr id="10" name="image2.png" title="이미지"/>
          <p:cNvPicPr preferRelativeResize="0"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128807" y="6568254"/>
            <a:ext cx="648605" cy="220400"/>
          </a:xfrm>
          <a:prstGeom prst="rect">
            <a:avLst/>
          </a:prstGeom>
          <a:noFill/>
        </p:spPr>
      </p:pic>
      <p:pic>
        <p:nvPicPr>
          <p:cNvPr id="11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751546" y="165892"/>
            <a:ext cx="933450" cy="333375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Google Shape;105;p20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9" name="Google Shape;109;p20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Char char="•"/>
              <a:defRPr sz="13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048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Char char="–"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98450" algn="l" rtl="0"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algun Gothic"/>
              <a:buChar char="•"/>
              <a:defRPr sz="11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–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Char char="»"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  <a:defRPr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28587" y="6544468"/>
            <a:ext cx="774238" cy="276514"/>
          </a:xfrm>
          <a:prstGeom prst="rect">
            <a:avLst/>
          </a:prstGeom>
          <a:noFill/>
        </p:spPr>
      </p:pic>
      <p:pic>
        <p:nvPicPr>
          <p:cNvPr id="10" name="image2.png" title="이미지"/>
          <p:cNvPicPr preferRelativeResize="0"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9128807" y="6568254"/>
            <a:ext cx="648605" cy="220400"/>
          </a:xfrm>
          <a:prstGeom prst="rect">
            <a:avLst/>
          </a:prstGeom>
          <a:noFill/>
        </p:spPr>
      </p:pic>
      <p:pic>
        <p:nvPicPr>
          <p:cNvPr id="11" name="image1.png" title="이미지"/>
          <p:cNvPicPr preferRelativeResize="0"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751546" y="165892"/>
            <a:ext cx="933450" cy="333375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"/>
          <p:cNvSpPr txBox="1">
            <a:spLocks noGrp="1"/>
          </p:cNvSpPr>
          <p:nvPr>
            <p:ph type="ctrTitle"/>
          </p:nvPr>
        </p:nvSpPr>
        <p:spPr>
          <a:xfrm>
            <a:off x="920750" y="2211387"/>
            <a:ext cx="7920037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</a:pPr>
            <a:r>
              <a:rPr lang="en-US" sz="3200" b="1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완료보고서</a:t>
            </a:r>
            <a:endParaRPr/>
          </a:p>
        </p:txBody>
      </p:sp>
      <p:sp>
        <p:nvSpPr>
          <p:cNvPr id="305" name="Google Shape;305;p1"/>
          <p:cNvSpPr txBox="1">
            <a:spLocks noGrp="1"/>
          </p:cNvSpPr>
          <p:nvPr>
            <p:ph type="subTitle" idx="1"/>
          </p:nvPr>
        </p:nvSpPr>
        <p:spPr>
          <a:xfrm>
            <a:off x="920750" y="1930400"/>
            <a:ext cx="79200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algun Gothic"/>
              <a:buNone/>
            </a:pPr>
            <a:r>
              <a:rPr lang="en-US">
                <a:solidFill>
                  <a:schemeClr val="lt2"/>
                </a:solidFill>
              </a:rPr>
              <a:t>프로젝트명</a:t>
            </a:r>
            <a:endParaRPr/>
          </a:p>
        </p:txBody>
      </p:sp>
      <p:graphicFrame>
        <p:nvGraphicFramePr>
          <p:cNvPr id="306" name="Google Shape;306;p1"/>
          <p:cNvGraphicFramePr/>
          <p:nvPr/>
        </p:nvGraphicFramePr>
        <p:xfrm>
          <a:off x="7977187" y="260350"/>
          <a:ext cx="1716075" cy="685830"/>
        </p:xfrm>
        <a:graphic>
          <a:graphicData uri="http://schemas.openxmlformats.org/drawingml/2006/table">
            <a:tbl>
              <a:tblPr>
                <a:noFill/>
                <a:tableStyleId>{6B056119-963E-4ED4-899E-64F6AEDFC230}</a:tableStyleId>
              </a:tblPr>
              <a:tblGrid>
                <a:gridCol w="64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단 계 명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설계(3D)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버     전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V0.4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최종개정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2009.06.26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"/>
          <p:cNvSpPr txBox="1"/>
          <p:nvPr/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- </a:t>
            </a: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fld>
            <a:r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-</a:t>
            </a:r>
            <a:endParaRPr/>
          </a:p>
        </p:txBody>
      </p:sp>
      <p:graphicFrame>
        <p:nvGraphicFramePr>
          <p:cNvPr id="313" name="Google Shape;313;p2"/>
          <p:cNvGraphicFramePr/>
          <p:nvPr/>
        </p:nvGraphicFramePr>
        <p:xfrm>
          <a:off x="128587" y="1125537"/>
          <a:ext cx="9648800" cy="5382705"/>
        </p:xfrm>
        <a:graphic>
          <a:graphicData uri="http://schemas.openxmlformats.org/drawingml/2006/table">
            <a:tbl>
              <a:tblPr>
                <a:noFill/>
                <a:tableStyleId>{6B056119-963E-4ED4-899E-64F6AEDFC230}</a:tableStyleId>
              </a:tblPr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1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버전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개정일자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개정내역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작성자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승인자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0.1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2020-12-03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최초작성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14" name="Google Shape;314;p2"/>
          <p:cNvSpPr txBox="1">
            <a:spLocks noGrp="1"/>
          </p:cNvSpPr>
          <p:nvPr>
            <p:ph type="title"/>
          </p:nvPr>
        </p:nvSpPr>
        <p:spPr>
          <a:xfrm>
            <a:off x="128587" y="765175"/>
            <a:ext cx="9648825" cy="29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180975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Char char="•"/>
            </a:pPr>
            <a:r>
              <a:rPr lang="en-US" sz="1200" b="1" i="0" u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제·개정이력</a:t>
            </a:r>
            <a:endParaRPr/>
          </a:p>
        </p:txBody>
      </p:sp>
      <p:graphicFrame>
        <p:nvGraphicFramePr>
          <p:cNvPr id="315" name="Google Shape;315;p2"/>
          <p:cNvGraphicFramePr/>
          <p:nvPr/>
        </p:nvGraphicFramePr>
        <p:xfrm>
          <a:off x="128587" y="47625"/>
          <a:ext cx="9648800" cy="599495"/>
        </p:xfrm>
        <a:graphic>
          <a:graphicData uri="http://schemas.openxmlformats.org/drawingml/2006/table">
            <a:tbl>
              <a:tblPr>
                <a:noFill/>
                <a:tableStyleId>{6B056119-963E-4ED4-899E-64F6AEDFC230}</a:tableStyleId>
              </a:tblPr>
              <a:tblGrid>
                <a:gridCol w="156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0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 row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00" marB="46700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Malgun Gothic"/>
                        <a:buNone/>
                      </a:pPr>
                      <a:r>
                        <a:rPr lang="en-US" sz="1500" b="1" i="0" u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완료보고서</a:t>
                      </a:r>
                      <a:endParaRPr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00" marB="46700" anchor="ctr"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문서번호 : IPS-3D-231</a:t>
                      </a:r>
                      <a:endParaRPr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버전 : V0.1</a:t>
                      </a:r>
                      <a:endParaRPr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개정일자 : 2009.06.26</a:t>
                      </a:r>
                      <a:endParaRPr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작성자 :</a:t>
                      </a:r>
                      <a:endParaRPr/>
                    </a:p>
                  </a:txBody>
                  <a:tcPr marL="90000" marR="90000" marT="46700" marB="4670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"/>
          <p:cNvSpPr txBox="1"/>
          <p:nvPr/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- </a:t>
            </a: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fld>
            <a:r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-</a:t>
            </a:r>
            <a:endParaRPr/>
          </a:p>
        </p:txBody>
      </p:sp>
      <p:sp>
        <p:nvSpPr>
          <p:cNvPr id="322" name="Google Shape;322;p3"/>
          <p:cNvSpPr txBox="1">
            <a:spLocks noGrp="1"/>
          </p:cNvSpPr>
          <p:nvPr>
            <p:ph type="title"/>
          </p:nvPr>
        </p:nvSpPr>
        <p:spPr>
          <a:xfrm>
            <a:off x="128575" y="115875"/>
            <a:ext cx="9520200" cy="4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4012" lvl="0" indent="-354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</a:pPr>
            <a:r>
              <a:rPr lang="en-US" sz="1600" b="1" i="0" u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완료보고서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3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A4 용지(210x297mm)</PresentationFormat>
  <Paragraphs>28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10</vt:i4>
      </vt:variant>
      <vt:variant>
        <vt:lpstr>슬라이드 제목</vt:lpstr>
      </vt:variant>
      <vt:variant>
        <vt:i4>3</vt:i4>
      </vt:variant>
    </vt:vector>
  </HeadingPairs>
  <TitlesOfParts>
    <vt:vector size="16" baseType="lpstr">
      <vt:lpstr>Gulim</vt:lpstr>
      <vt:lpstr>Malgun Gothic</vt:lpstr>
      <vt:lpstr>Arial</vt:lpstr>
      <vt:lpstr>2_디자인 사용자 지정</vt:lpstr>
      <vt:lpstr>13_디자인 사용자 지정</vt:lpstr>
      <vt:lpstr>디자인 사용자 지정</vt:lpstr>
      <vt:lpstr>1_디자인 사용자 지정</vt:lpstr>
      <vt:lpstr>3_디자인 사용자 지정</vt:lpstr>
      <vt:lpstr>4_디자인 사용자 지정</vt:lpstr>
      <vt:lpstr>5_디자인 사용자 지정</vt:lpstr>
      <vt:lpstr>6_디자인 사용자 지정</vt:lpstr>
      <vt:lpstr>7_디자인 사용자 지정</vt:lpstr>
      <vt:lpstr>8_디자인 사용자 지정</vt:lpstr>
      <vt:lpstr>완료보고서</vt:lpstr>
      <vt:lpstr>제·개정이력</vt:lpstr>
      <vt:lpstr>완료보고서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완료보고서</dc:title>
  <cp:lastModifiedBy>Fixframe</cp:lastModifiedBy>
  <cp:revision>1</cp:revision>
  <dcterms:created xsi:type="dcterms:W3CDTF">2006-01-25T12:41:50Z</dcterms:created>
  <dcterms:modified xsi:type="dcterms:W3CDTF">2023-06-30T11:00:33Z</dcterms:modified>
</cp:coreProperties>
</file>