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201168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38BDF8"/>
                </a:solidFill>
                <a:latin typeface="Malgun Gothic"/>
              </a:defRPr>
            </a:pPr>
            <a:r>
              <a:t>엠파시 사업 및 개발 방법론 표준 템플릿</a:t>
            </a:r>
          </a:p>
          <a:p>
            <a:pPr>
              <a:spcBef>
                <a:spcPts val="1400"/>
              </a:spcBef>
              <a:defRPr sz="3600" b="1">
                <a:solidFill>
                  <a:srgbClr val="FFFFFF"/>
                </a:solidFill>
                <a:latin typeface="Malgun Gothic"/>
              </a:defRPr>
            </a:pPr>
            <a:r>
              <a:t>[프로젝트명] 기술 제안서</a:t>
            </a:r>
          </a:p>
          <a:p>
            <a:pPr>
              <a:spcBef>
                <a:spcPts val="1000"/>
              </a:spcBef>
              <a:defRPr sz="1800">
                <a:solidFill>
                  <a:srgbClr val="CBD5E1"/>
                </a:solidFill>
                <a:latin typeface="Malgun Gothic"/>
              </a:defRPr>
            </a:pPr>
            <a:r>
              <a:t>AI 에이전트 자율 운영 기반 엔터프라이즈 시스템 구축 방안</a:t>
            </a:r>
          </a:p>
          <a:p>
            <a:pPr>
              <a:spcBef>
                <a:spcPts val="4000"/>
              </a:spcBef>
              <a:defRPr sz="1200">
                <a:solidFill>
                  <a:srgbClr val="94A3B8"/>
                </a:solidFill>
                <a:latin typeface="Malgun Gothic"/>
              </a:defRPr>
            </a:pPr>
            <a:r>
              <a:t>주식회사 엠파시 (Empasy Inc.)  |  2026 Enterprise Project Lifecycle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목차 (Agenda)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628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1. 사업 이해도 및 추진 전략 (배경, 목표, 성공 핵심 요인)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2. 목표 시스템 아키텍처 (PostgreSQL 17, AgentScope Java, Canonical URL)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3. 세부 기능별 구축 방안 (6대 핵심 도메인 및 AI 에이전트 연계)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4. 프로젝트 관리 및 수행 방안 (WBS 일정, 투입 인력, 형상관리)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5. 품질 보증 및 보안 대책 (Zero-Mock 검증, 시큐어코딩 49개, 망분리)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6. 교육 및 유지보수 지원 방안 (매뉴얼, SLA 체계, FinOps 관리)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1. 사업 추진 목표 및 4대 핵심 전략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645920"/>
          <a:ext cx="103628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298"/>
                <a:gridCol w="3454298"/>
                <a:gridCol w="3454299"/>
              </a:tblGrid>
              <a:tr h="87782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핵심 전략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세부 추진 방안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기대 효과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AI 자율 운영 도입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AgentScope Java 기반 멀티에이전트 오케스트레이션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반복 수작업 80% 이상 자동화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명세 우선 아키텍처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OpenAPI 3.0 및 PostgreSQL 17 pgvector 표준화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설계와 구현의 100% 일치성 확보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무결점 품질 검증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Zero-Mock 전사 통합 검증 및 시큐어 코딩 49개 통과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오픈 후 장애율 0% 달성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투명한 FinOps 정산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토큰 쿼터 할당 및 시맨틱 캐싱(Redis) 도입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LLM 운영 비용 50% 절감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2. 수행 조직도 및 투입 인력 계획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645920"/>
          <a:ext cx="103628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579"/>
                <a:gridCol w="2072579"/>
                <a:gridCol w="2072579"/>
                <a:gridCol w="2072579"/>
                <a:gridCol w="2072579"/>
              </a:tblGrid>
              <a:tr h="73152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역할 (Role)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성명 / 직급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기술 등급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주요 담당 업무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투입 기간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사업 총괄 (PM)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[홍길동 수석]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특급 기술자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사업 총괄, 공정 관리, 발주처 소통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전 기간 (100%)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기술 총괄 (TL)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[이몽룡 수석]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특급 기술자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아키텍처 설계, 보안/품질 총괄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전 기간 (100%)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AI / 백엔드 PL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[성춘향 책임]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고급 기술자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AgentScope 연동, Canonical API 구현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전 기간 (100%)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프론트엔드 PL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[변학도 책임]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고급 기술자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Vue 3 화면 컴포넌트 및 동적 라우팅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설계~검증 (80%)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데이터 / QA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[임꺽정 선임]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중급 기술자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데이터 이관 대사, 통합 검증, 보안 점검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구현~오픈 (80%)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