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2011680"/>
            <a:ext cx="94484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38BDF8"/>
                </a:solidFill>
                <a:latin typeface="Malgun Gothic"/>
              </a:defRPr>
            </a:pPr>
            <a:r>
              <a:t>엠파시 사업 및 개발 방법론 표준 템플릿</a:t>
            </a:r>
          </a:p>
          <a:p>
            <a:pPr>
              <a:spcBef>
                <a:spcPts val="1400"/>
              </a:spcBef>
              <a:defRPr sz="3600" b="1">
                <a:solidFill>
                  <a:srgbClr val="FFFFFF"/>
                </a:solidFill>
                <a:latin typeface="Malgun Gothic"/>
              </a:defRPr>
            </a:pPr>
            <a:r>
              <a:t>[착수보고회] 사업수행계획 보고</a:t>
            </a:r>
          </a:p>
          <a:p>
            <a:pPr>
              <a:spcBef>
                <a:spcPts val="1000"/>
              </a:spcBef>
              <a:defRPr sz="1800">
                <a:solidFill>
                  <a:srgbClr val="CBD5E1"/>
                </a:solidFill>
                <a:latin typeface="Malgun Gothic"/>
              </a:defRPr>
            </a:pPr>
            <a:r>
              <a:t>[프로젝트명]의 성공적인 완수를 위한 실행 로드맵 및 협조 요청</a:t>
            </a:r>
          </a:p>
          <a:p>
            <a:pPr>
              <a:spcBef>
                <a:spcPts val="4000"/>
              </a:spcBef>
              <a:defRPr sz="1200">
                <a:solidFill>
                  <a:srgbClr val="94A3B8"/>
                </a:solidFill>
                <a:latin typeface="Malgun Gothic"/>
              </a:defRPr>
            </a:pPr>
            <a:r>
              <a:t>주식회사 엠파시 (Empasy Inc.)  |  2026 Enterprise Project Lifecycle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착수 보고 순서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628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1. 사업 개요 및 목표 시스템 아키텍처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2. 단계별 세부 추진 일정 및 마일스톤 계획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3. 전담 수행 조직 및 의사결정 체계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4. 품질/보안 관리 계획 및 주요 산출물 목록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5. 발주처 협조 요청 사항 (인프라 개방, 데이터 제공)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발주처 핵심 협조 요청 사항 (성공 요건)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645920"/>
          <a:ext cx="1036289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723"/>
                <a:gridCol w="2590723"/>
                <a:gridCol w="2590723"/>
                <a:gridCol w="2590726"/>
              </a:tblGrid>
              <a:tr h="877824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구분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협조 요청 내용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필요 시기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담당 부서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인프라 접근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개발/검증 서버 방화벽 포트 오픈 및 VPN 계정 발급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착수 후 1주 이내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고객사 전산정보팀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데이터 제공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레거시 마이그레이션용 원천 샘플 데이터 익명화 제공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착수 후 2주 이내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고객사 데이터관리팀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요구사항 인터뷰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현업 실무자 1:1 인터뷰 일정 배정 및 참석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Sprint 1 기간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고객사 현업 주관부서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화면 설계 검토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화면 스토리보드 검토 및 승인 워크숍 참석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Phase 2 종료 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고객사 현업 의사결정권자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