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201168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8BDF8"/>
                </a:solidFill>
                <a:latin typeface="Malgun Gothic"/>
              </a:defRPr>
            </a:pPr>
            <a:r>
              <a:t>엠파시 사업 및 개발 방법론 표준 템플릿</a:t>
            </a:r>
          </a:p>
          <a:p>
            <a:pPr>
              <a:spcBef>
                <a:spcPts val="1400"/>
              </a:spcBef>
              <a:defRPr sz="3600" b="1">
                <a:solidFill>
                  <a:srgbClr val="FFFFFF"/>
                </a:solidFill>
                <a:latin typeface="Malgun Gothic"/>
              </a:defRPr>
            </a:pPr>
            <a:r>
              <a:t>화면 UI/UX 상세 설계서 (스토리보드)</a:t>
            </a:r>
          </a:p>
          <a:p>
            <a:pPr>
              <a:spcBef>
                <a:spcPts val="1000"/>
              </a:spcBef>
              <a:defRPr sz="1800">
                <a:solidFill>
                  <a:srgbClr val="CBD5E1"/>
                </a:solidFill>
                <a:latin typeface="Malgun Gothic"/>
              </a:defRPr>
            </a:pPr>
            <a:r>
              <a:t>메뉴 구조(IA), 와이어프레임 및 BasicModal 컴포넌트 인터랙션 정의</a:t>
            </a:r>
          </a:p>
          <a:p>
            <a:pPr>
              <a:spcBef>
                <a:spcPts val="4000"/>
              </a:spcBef>
              <a:defRPr sz="1200">
                <a:solidFill>
                  <a:srgbClr val="94A3B8"/>
                </a:solidFill>
                <a:latin typeface="Malgun Gothic"/>
              </a:defRPr>
            </a:pPr>
            <a:r>
              <a:t>주식회사 엠파시 (Empasy Inc.)  |  2026 Enterprise Project Lifecycle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화면 설계 표준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1. 프레임워크 표준: Vue 3 + Ant Design Vue + BasicModal 독립 컴포넌트 분리 원칙 준수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2. 동적 라우팅 표준: DB sys_permission 단일 원천 기반 동적 메뉴 자동 렌더링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3. 유효성 검증 표준: 모든 입력 폼 필수값, 정규식, 에러 툴팁 즉각 피드백 제공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4. 반응형 레이아웃: 1920x1080 데스크톱 최적화 및 사이드바 접기/펼치기 지원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화면 설계 명세: SYS-001 사용자 관리 화면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45920"/>
          <a:ext cx="103628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298"/>
                <a:gridCol w="3454298"/>
                <a:gridCol w="3454299"/>
              </a:tblGrid>
              <a:tr h="87782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영역 구분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UI 컴포넌트 구성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비즈니스 동작 규칙 및 이벤트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상단 검색바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검색 조건(아이디, 성명, 상태 드롭다운), 조회/초기화 버튼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조회 클릭 시 /api/v1/boot/sys/user/list 페이징 호출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중앙 그리드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BasicTable (번호, ID, 이름, 역할, 이메일, 등록일, 상태, 액션)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컬럼 정렬 지원, 상태 토글 스위치 비동기 저장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하단 페이지네이션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페이지 번호, 페이지당 행 수 (10/20/50개), 총 건수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페이지 이동 시 캐시 갱신 및 로딩 스피너 노출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우측 모달 팝업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UserDetailModal (독립 분리된 모달 컴포넌트)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신규 등록/수정 시 슬라이드오버 폼 노출 (v-model 바인딩)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