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2011680"/>
            <a:ext cx="94484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38BDF8"/>
                </a:solidFill>
                <a:latin typeface="Malgun Gothic"/>
              </a:defRPr>
            </a:pPr>
            <a:r>
              <a:t>엠파시 사업 및 개발 방법론 표준 템플릿</a:t>
            </a:r>
          </a:p>
          <a:p>
            <a:pPr>
              <a:spcBef>
                <a:spcPts val="1400"/>
              </a:spcBef>
              <a:defRPr sz="3600" b="1">
                <a:solidFill>
                  <a:srgbClr val="FFFFFF"/>
                </a:solidFill>
                <a:latin typeface="Malgun Gothic"/>
              </a:defRPr>
            </a:pPr>
            <a:r>
              <a:t>[정기 공정 보고] 주간 / 월간 진척 보고서</a:t>
            </a:r>
          </a:p>
          <a:p>
            <a:pPr>
              <a:spcBef>
                <a:spcPts val="1000"/>
              </a:spcBef>
              <a:defRPr sz="1800">
                <a:solidFill>
                  <a:srgbClr val="CBD5E1"/>
                </a:solidFill>
                <a:latin typeface="Malgun Gothic"/>
              </a:defRPr>
            </a:pPr>
            <a:r>
              <a:t>계획 대비 실적 공정률(S-Curve), 금주 실적, 차주 계획 및 리스크 대책</a:t>
            </a:r>
          </a:p>
          <a:p>
            <a:pPr>
              <a:spcBef>
                <a:spcPts val="4000"/>
              </a:spcBef>
              <a:defRPr sz="1200">
                <a:solidFill>
                  <a:srgbClr val="94A3B8"/>
                </a:solidFill>
                <a:latin typeface="Malgun Gothic"/>
              </a:defRPr>
            </a:pPr>
            <a:r>
              <a:t>주식회사 엠파시 (Empasy Inc.)  |  2026 Enterprise Project Lifecycle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공정 진척 현황 요약 (Sprint 6 기준)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645920"/>
          <a:ext cx="1036289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579"/>
                <a:gridCol w="2072579"/>
                <a:gridCol w="2072579"/>
                <a:gridCol w="2072579"/>
                <a:gridCol w="2072579"/>
              </a:tblGrid>
              <a:tr h="73152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과업 영역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계획 공정률 (%)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실적 공정률 (%)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진척 편차 (%)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공정 상태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데이터베이스 모델링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100.0 %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100.0 %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0.0 %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정상 (완료)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백엔드 Canonical API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75.0 %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78.0 %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+3.0 %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정상 (초과 달성)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프론트엔드 UI 컴포넌트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70.0 %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68.0 %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-2.0 %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양호 (차주 만회)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대외 기관 인터페이스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50.0 %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45.0 %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-5.0 %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주의 (Mock 서버 가동)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전체 종합 공정률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71.2 %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70.8 %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-0.4 %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정상 추진 중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금주 주요 추진 실적 및 차주 실행 계획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628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금주 실적 1: 주문 및 결제 핵심 비즈니스 로직 TDD 단위 테스트 120건 100% 통과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금주 실적 2: 대외계 연계 지연 방지를 위한 OpenAPI 기반 Mock 가상 서버 조기 배포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차주 계획 1: 관리자 권한 및 동적 라우팅(sys_permission) 연동 프론트엔드 화면 통합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차주 계획 2: Sprint 6 회고 및 중간 기성 검수 신청서 작성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